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12" d="100"/>
          <a:sy n="12" d="100"/>
        </p:scale>
        <p:origin x="258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89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54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63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27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44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70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61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47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59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92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76E15-0193-4065-AB89-C725DEDC663B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FC5B-B777-4301-BD6E-97C2E9ECA3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95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01FC3750-A230-2B3A-F3EE-FA3ABE479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5388" y="12105156"/>
            <a:ext cx="14431902" cy="1404061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2B7119E-45D6-D542-F7F6-FCB061B4C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61996" y="12135290"/>
            <a:ext cx="14431902" cy="140406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8CB44512-DB8A-FE0C-BDE2-091C34850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7774" y="20244587"/>
            <a:ext cx="14431902" cy="140406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002E606-A13F-E879-10A9-56DCA54E6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4382" y="20274721"/>
            <a:ext cx="14431902" cy="1404061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48D0288B-4133-64CB-E0E9-76DDDF7FF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5388" y="28942755"/>
            <a:ext cx="14431902" cy="1404061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B8907F96-F55D-082C-6CF9-1EC8B17EA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61996" y="28972889"/>
            <a:ext cx="14431902" cy="140406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C9AC994-530F-65F3-56A3-EFE3CCB8C8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31" y="-60652"/>
            <a:ext cx="32399288" cy="61277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120D091-27C1-1E4F-9A6D-E6D64ABD2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31" y="40617016"/>
            <a:ext cx="32399286" cy="2634087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5E6A0FFA-B77D-3CC0-1FD8-531C84DDA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47244" y="18538251"/>
            <a:ext cx="3214468" cy="321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053109B8-215D-5871-AB58-0C8C3D9200A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88"/>
          <a:stretch/>
        </p:blipFill>
        <p:spPr>
          <a:xfrm>
            <a:off x="27889199" y="40513140"/>
            <a:ext cx="4507269" cy="2707092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22580620-4940-D388-1310-99A2638443F3}"/>
              </a:ext>
            </a:extLst>
          </p:cNvPr>
          <p:cNvSpPr txBox="1"/>
          <p:nvPr/>
        </p:nvSpPr>
        <p:spPr>
          <a:xfrm>
            <a:off x="0" y="6760028"/>
            <a:ext cx="323992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DD132B4-6D14-9B95-0483-6F67D6CEA8FF}"/>
              </a:ext>
            </a:extLst>
          </p:cNvPr>
          <p:cNvSpPr txBox="1"/>
          <p:nvPr/>
        </p:nvSpPr>
        <p:spPr>
          <a:xfrm>
            <a:off x="1045027" y="9429624"/>
            <a:ext cx="14630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Insira aqui o nome do Aluno – Bloco - Curso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377B4D8B-4E87-2780-56DC-63A310157FFD}"/>
              </a:ext>
            </a:extLst>
          </p:cNvPr>
          <p:cNvSpPr txBox="1"/>
          <p:nvPr/>
        </p:nvSpPr>
        <p:spPr>
          <a:xfrm>
            <a:off x="16859249" y="9429624"/>
            <a:ext cx="1448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Insira aqui o nome dos Professores - Docentes FAESF.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ED05B2B7-F097-C581-68C5-40BCAE740B40}"/>
              </a:ext>
            </a:extLst>
          </p:cNvPr>
          <p:cNvSpPr txBox="1"/>
          <p:nvPr/>
        </p:nvSpPr>
        <p:spPr>
          <a:xfrm>
            <a:off x="3301774" y="12360747"/>
            <a:ext cx="1041422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60FB55BF-5155-5C36-560A-C25C08F1B0E8}"/>
              </a:ext>
            </a:extLst>
          </p:cNvPr>
          <p:cNvSpPr txBox="1"/>
          <p:nvPr/>
        </p:nvSpPr>
        <p:spPr>
          <a:xfrm>
            <a:off x="1319882" y="20506529"/>
            <a:ext cx="1419239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6927CE6C-2673-776E-FA28-33A8C46EACD7}"/>
              </a:ext>
            </a:extLst>
          </p:cNvPr>
          <p:cNvSpPr txBox="1"/>
          <p:nvPr/>
        </p:nvSpPr>
        <p:spPr>
          <a:xfrm>
            <a:off x="3301773" y="29144442"/>
            <a:ext cx="10414227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5038D893-1221-E9C2-8F0D-7A2D8C78A162}"/>
              </a:ext>
            </a:extLst>
          </p:cNvPr>
          <p:cNvSpPr txBox="1"/>
          <p:nvPr/>
        </p:nvSpPr>
        <p:spPr>
          <a:xfrm>
            <a:off x="18255343" y="29154031"/>
            <a:ext cx="1128218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EFDD1A13-5FC5-AB10-1DEF-227453AC9862}"/>
              </a:ext>
            </a:extLst>
          </p:cNvPr>
          <p:cNvSpPr txBox="1"/>
          <p:nvPr/>
        </p:nvSpPr>
        <p:spPr>
          <a:xfrm>
            <a:off x="18679886" y="20583735"/>
            <a:ext cx="1085764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AB0AC1B7-2C97-2C34-EF62-09F864059E63}"/>
              </a:ext>
            </a:extLst>
          </p:cNvPr>
          <p:cNvSpPr txBox="1"/>
          <p:nvPr/>
        </p:nvSpPr>
        <p:spPr>
          <a:xfrm>
            <a:off x="19261712" y="12315531"/>
            <a:ext cx="983580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</a:t>
            </a:r>
            <a:r>
              <a:rPr lang="pt-BR" sz="47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DISCUSSÃO</a:t>
            </a:r>
            <a:endParaRPr lang="pt-BR" sz="4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9DBB057A-FB38-D24A-81EB-37AED33B703A}"/>
              </a:ext>
            </a:extLst>
          </p:cNvPr>
          <p:cNvSpPr txBox="1"/>
          <p:nvPr/>
        </p:nvSpPr>
        <p:spPr>
          <a:xfrm>
            <a:off x="1332919" y="13858223"/>
            <a:ext cx="14376018" cy="5990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F05436D6-0F12-1FAE-FFF7-B04D1BE79B0C}"/>
              </a:ext>
            </a:extLst>
          </p:cNvPr>
          <p:cNvSpPr txBox="1"/>
          <p:nvPr/>
        </p:nvSpPr>
        <p:spPr>
          <a:xfrm>
            <a:off x="16859249" y="13789973"/>
            <a:ext cx="14376018" cy="6734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5800"/>
              </a:lnSpc>
            </a:pP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A6163752-74B1-E35B-1C68-96086F2B094D}"/>
              </a:ext>
            </a:extLst>
          </p:cNvPr>
          <p:cNvSpPr txBox="1"/>
          <p:nvPr/>
        </p:nvSpPr>
        <p:spPr>
          <a:xfrm>
            <a:off x="1319883" y="22134370"/>
            <a:ext cx="14376018" cy="6734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5800"/>
              </a:lnSpc>
            </a:pP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37C9215A-982B-0C73-24AC-50ABCA49FAE5}"/>
              </a:ext>
            </a:extLst>
          </p:cNvPr>
          <p:cNvSpPr txBox="1"/>
          <p:nvPr/>
        </p:nvSpPr>
        <p:spPr>
          <a:xfrm>
            <a:off x="16844828" y="22068261"/>
            <a:ext cx="14376018" cy="6734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finais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5800"/>
              </a:lnSpc>
            </a:pP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AF339F27-BFED-976C-DFE8-0EA1F736EC43}"/>
              </a:ext>
            </a:extLst>
          </p:cNvPr>
          <p:cNvSpPr txBox="1"/>
          <p:nvPr/>
        </p:nvSpPr>
        <p:spPr>
          <a:xfrm>
            <a:off x="1319883" y="30742499"/>
            <a:ext cx="14376018" cy="8221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5800"/>
              </a:lnSpc>
            </a:pP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81090884-F55E-1ECE-1243-FBF9F5168822}"/>
              </a:ext>
            </a:extLst>
          </p:cNvPr>
          <p:cNvSpPr txBox="1"/>
          <p:nvPr/>
        </p:nvSpPr>
        <p:spPr>
          <a:xfrm>
            <a:off x="16710823" y="30676390"/>
            <a:ext cx="14376018" cy="10453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Insira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5800"/>
              </a:lnSpc>
            </a:pP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5800"/>
              </a:lnSpc>
            </a:pP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5800"/>
              </a:lnSpc>
            </a:pPr>
            <a:r>
              <a:rPr lang="en-US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5800"/>
              </a:lnSpc>
            </a:pPr>
            <a:endParaRPr lang="pt-BR" sz="4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05BC6633-0311-81C8-7778-254C511F4A13}"/>
              </a:ext>
            </a:extLst>
          </p:cNvPr>
          <p:cNvSpPr txBox="1"/>
          <p:nvPr/>
        </p:nvSpPr>
        <p:spPr>
          <a:xfrm>
            <a:off x="29537526" y="41358854"/>
            <a:ext cx="15613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284641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651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Imaginartes Studio</dc:creator>
  <cp:lastModifiedBy>Rick Santos</cp:lastModifiedBy>
  <cp:revision>14</cp:revision>
  <dcterms:created xsi:type="dcterms:W3CDTF">2022-09-23T21:15:08Z</dcterms:created>
  <dcterms:modified xsi:type="dcterms:W3CDTF">2026-05-18T11:58:28Z</dcterms:modified>
</cp:coreProperties>
</file>