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B4AA-5BF4-4552-892E-756BFCC5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3ADAD5-39D5-4821-A8C5-058D25702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DE5BD-DCA5-4977-8C3D-2377D934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2820F2-0FB8-44B9-946F-CD40A577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5D555-C498-4EB9-9513-D724DA6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9A5CF-5A6F-41D7-88D9-E4ECB8E6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F2AB49-2B51-44E1-A30A-E391F069C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A59F03-04E5-4CBA-A076-1DF8EBC1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666B7-5376-41A2-9239-6BC33746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48309A-5BF8-43D7-958D-0E5E88B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3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9A1D44-A799-42CB-9DBA-41A030DF8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4C2FA1-68B4-4C69-9255-DD66E4B3E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B8EF8-E5B5-4E11-9EB0-183478BF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040612-690C-4914-88D5-00FF35E6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83D5A1-657A-4171-A461-80D7A555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0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B614C-3A7B-47A3-95ED-548DD574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6093F3-C06F-4D1C-889C-E7138720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D338B7-B909-468F-9325-4A1AED14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A06FF-A72A-4A6D-AAF3-0826E5C9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E7041-A5B6-4F06-B972-86BA3AE1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47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3BAF9-3B0E-42A3-BD25-628A10E3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6B3C88-4B9F-40C8-A5EB-D6C71F1F7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5E7749-8E91-4DA2-ADD4-B86E7D7B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AE6448-CB86-45DB-8194-6F0840C0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E2A321-154D-4929-ADEC-8B4D4668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95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3527F-670F-402A-A054-246BD6C8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D8DB4-ED8F-4154-BD76-396DF54A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076871-64A1-4F4B-A5EE-413A754F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0C138E-B28E-49DB-AFA2-CFBCC164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C446FB-55E0-48C1-B698-3E4887D8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1C0A4A-9D8D-46BD-9EB8-387E4A30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38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E0D2D-525F-44D5-BDCF-D02C959E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8DE733-D857-4BE3-934F-7304E6D13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40BE70-EF7B-418D-8C47-FBE81860E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96EA0E8-4BD5-481C-8E62-B63BE8DD5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2AE002C-0B1A-4AE8-BB75-C6DAC027C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42B0E3-67FE-475C-B4E6-D68925EF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89344D-613F-4C56-BE07-C8910DFA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21D275-B34C-4A8D-8533-09A992B9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F8F48-8F7B-4C71-A064-14738541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D0E5B0D-974C-4E59-A948-740EAB1B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950F86-3234-4001-B5A7-8A4A20D8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52DB14-C61B-460F-AACE-496A8E07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B2DA06-533A-48A4-834B-D8CAC18C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C0D0EA-9B96-4935-A7FE-770DE22A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5512FF-2ED5-400D-BD1C-0AC95E43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0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BF8A2-C760-40A4-B025-B12BC88A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95C29-BEBC-4372-92AC-746B70A9A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4F164A-1173-4D29-8090-3364E1DDA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2B4388-1DFC-4D75-BB61-A7E72861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19BF29-93B7-41E7-9D0D-17594A51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7903B7-3477-495F-A4AA-2DD5E082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8E65F-CD6F-4263-A422-A732E41B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5102A6-278A-49AD-9D06-B22656378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514FB3-3208-4ADE-9A9C-356F7735A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2EE0F-7167-48A9-BD7E-4822A665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D12404-3D4B-4CFF-888F-7C14698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CBCDBE-D987-4ADE-AA6B-B39A3264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04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DAF2983-4866-4A8C-885C-DDE57E8A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B768EC-85D0-4ED6-B224-9DCE6ABC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513DF8-5B63-4AC6-A097-ECFEF4EB9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CE50-A221-4E02-BB2B-104753C5972C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493587-7DC7-4ACA-A887-4738880BF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200EF2-7DFE-43D9-959A-D8FC40C8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D41C-1667-48C9-AB83-D6D693E4C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1">
            <a:extLst>
              <a:ext uri="{FF2B5EF4-FFF2-40B4-BE49-F238E27FC236}">
                <a16:creationId xmlns:a16="http://schemas.microsoft.com/office/drawing/2014/main" id="{44081537-38D8-4B6C-BC16-B68DB56910AB}"/>
              </a:ext>
            </a:extLst>
          </p:cNvPr>
          <p:cNvSpPr txBox="1"/>
          <p:nvPr/>
        </p:nvSpPr>
        <p:spPr>
          <a:xfrm>
            <a:off x="1855892" y="4499482"/>
            <a:ext cx="8480216" cy="11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Autor: Nome do Discente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Coautor: Nome do Discente</a:t>
            </a:r>
            <a:endParaRPr sz="1800" b="1" i="0" u="none" strike="noStrike" cap="none" dirty="0">
              <a:solidFill>
                <a:schemeClr val="bg1"/>
              </a:solidFill>
              <a:latin typeface="Arial Narrow" panose="020B060602020203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Orientador: Nome do Orientador</a:t>
            </a:r>
            <a:endParaRPr sz="1800" b="1" i="0" u="none" strike="noStrike" cap="none" dirty="0">
              <a:solidFill>
                <a:schemeClr val="bg1"/>
              </a:solidFill>
              <a:latin typeface="Arial Narrow" panose="020B060602020203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Programa: PIBIC</a:t>
            </a: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/FAESF</a:t>
            </a:r>
            <a:r>
              <a:rPr lang="pt-BR" sz="1800" b="1" i="0" u="none" strike="noStrike" cap="none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 ou PEIC/FAESF (de acordo com o vínculo do aluno)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Email</a:t>
            </a:r>
            <a:r>
              <a:rPr lang="pt-BR" sz="1800" b="1" dirty="0">
                <a:solidFill>
                  <a:schemeClr val="bg1"/>
                </a:solidFill>
                <a:latin typeface="Arial Narrow" panose="020B0606020202030204" pitchFamily="34" charset="0"/>
                <a:ea typeface="Open Sans"/>
                <a:cs typeface="Arial" panose="020B0604020202020204" pitchFamily="34" charset="0"/>
                <a:sym typeface="Open Sans"/>
              </a:rPr>
              <a:t>: autor@gmail.com</a:t>
            </a:r>
            <a:endParaRPr sz="1800" b="1" i="0" u="none" strike="noStrike" cap="none" dirty="0">
              <a:solidFill>
                <a:schemeClr val="bg1"/>
              </a:solidFill>
              <a:latin typeface="Arial Narrow" panose="020B060602020203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769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A256A5-7C13-48C2-9ABF-83D54F1C7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973" y="1535083"/>
            <a:ext cx="9996591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Manter este modelo.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endParaRPr lang="pt-BR" altLang="pt-BR" sz="2000" b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Recomendamos que a ênfase da apresentação seja, nos resultados obtidos.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Recomenda-se que o apresentador não ultrapasse o máximo de 10 slides. 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Calcule quanto tempo você gastará para apresentar cada slide de modo a não ultrapassar os 10 minutos permitidos.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Você pode alterar as cores dos slides conforme sua preferência, porém, recomendamos que: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Não use fundos escuros que tornem a visualização do conteúdo do slide difícil.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ClrTx/>
            </a:pPr>
            <a:r>
              <a:rPr lang="pt-BR" altLang="pt-BR" sz="2000" b="1" dirty="0">
                <a:solidFill>
                  <a:schemeClr val="tx1"/>
                </a:solidFill>
              </a:rPr>
              <a:t>Não use fontes de tamanho inferior a 14pt.</a:t>
            </a:r>
            <a:endParaRPr lang="pt-BR" alt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7C1CE4-2ED8-4470-8DEB-58C2CCEC4389}"/>
              </a:ext>
            </a:extLst>
          </p:cNvPr>
          <p:cNvSpPr/>
          <p:nvPr/>
        </p:nvSpPr>
        <p:spPr>
          <a:xfrm>
            <a:off x="5340825" y="33075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7091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9BAB20-EE06-4BCE-8802-1E87AB9162EB}"/>
              </a:ext>
            </a:extLst>
          </p:cNvPr>
          <p:cNvSpPr/>
          <p:nvPr/>
        </p:nvSpPr>
        <p:spPr>
          <a:xfrm>
            <a:off x="5174285" y="345264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19716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9BAB20-EE06-4BCE-8802-1E87AB9162EB}"/>
              </a:ext>
            </a:extLst>
          </p:cNvPr>
          <p:cNvSpPr/>
          <p:nvPr/>
        </p:nvSpPr>
        <p:spPr>
          <a:xfrm>
            <a:off x="5248652" y="33075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99507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9BAB20-EE06-4BCE-8802-1E87AB9162EB}"/>
              </a:ext>
            </a:extLst>
          </p:cNvPr>
          <p:cNvSpPr/>
          <p:nvPr/>
        </p:nvSpPr>
        <p:spPr>
          <a:xfrm>
            <a:off x="4456769" y="314974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Resultados e Discussões</a:t>
            </a:r>
          </a:p>
        </p:txBody>
      </p:sp>
    </p:spTree>
    <p:extLst>
      <p:ext uri="{BB962C8B-B14F-4D97-AF65-F5344CB8AC3E}">
        <p14:creationId xmlns:p14="http://schemas.microsoft.com/office/powerpoint/2010/main" val="20599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9BAB20-EE06-4BCE-8802-1E87AB9162EB}"/>
              </a:ext>
            </a:extLst>
          </p:cNvPr>
          <p:cNvSpPr/>
          <p:nvPr/>
        </p:nvSpPr>
        <p:spPr>
          <a:xfrm>
            <a:off x="4677983" y="329487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0728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9BAB20-EE06-4BCE-8802-1E87AB9162EB}"/>
              </a:ext>
            </a:extLst>
          </p:cNvPr>
          <p:cNvSpPr/>
          <p:nvPr/>
        </p:nvSpPr>
        <p:spPr>
          <a:xfrm>
            <a:off x="5276705" y="390068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25705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g14915563db6_1_8">
            <a:extLst>
              <a:ext uri="{FF2B5EF4-FFF2-40B4-BE49-F238E27FC236}">
                <a16:creationId xmlns:a16="http://schemas.microsoft.com/office/drawing/2014/main" id="{43B5CF1E-F284-4950-A765-7E9690C92C3E}"/>
              </a:ext>
            </a:extLst>
          </p:cNvPr>
          <p:cNvSpPr txBox="1"/>
          <p:nvPr/>
        </p:nvSpPr>
        <p:spPr>
          <a:xfrm>
            <a:off x="4956453" y="302905"/>
            <a:ext cx="2279093" cy="4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Agradecimentos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bg1"/>
              </a:solidFill>
              <a:latin typeface="Arial" panose="020B0604020202020204" pitchFamily="34" charset="0"/>
              <a:ea typeface="Open Sans SemiBold"/>
              <a:cs typeface="Arial" panose="020B0604020202020204" pitchFamily="34" charset="0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8464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136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NPE</dc:creator>
  <cp:lastModifiedBy>Alberth Sobrinho</cp:lastModifiedBy>
  <cp:revision>8</cp:revision>
  <dcterms:created xsi:type="dcterms:W3CDTF">2022-11-01T15:48:15Z</dcterms:created>
  <dcterms:modified xsi:type="dcterms:W3CDTF">2023-10-19T12:41:32Z</dcterms:modified>
</cp:coreProperties>
</file>